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5" r:id="rId10"/>
  </p:sldIdLst>
  <p:sldSz cx="18288000" cy="10287000"/>
  <p:notesSz cx="6858000" cy="9144000"/>
  <p:embeddedFontLst>
    <p:embeddedFont>
      <p:font typeface="Algerian" panose="04020705040A02060702" pitchFamily="82" charset="0"/>
      <p:regular r:id="rId11"/>
    </p:embeddedFont>
    <p:embeddedFont>
      <p:font typeface="Neo Tech"/>
      <p:regular r:id="rId12"/>
    </p:embeddedFont>
    <p:embeddedFont>
      <p:font typeface="Neo Tech Bold"/>
      <p:regular r:id="rId13"/>
    </p:embeddedFont>
    <p:embeddedFont>
      <p:font typeface="Open Sans Bold Italics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9" d="100"/>
          <a:sy n="49" d="100"/>
        </p:scale>
        <p:origin x="3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6.jp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9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0.sv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8.jpe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0.svg"/><Relationship Id="rId10" Type="http://schemas.openxmlformats.org/officeDocument/2006/relationships/image" Target="../media/image21.jpg"/><Relationship Id="rId4" Type="http://schemas.openxmlformats.org/officeDocument/2006/relationships/image" Target="../media/image9.pn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9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26.png"/><Relationship Id="rId5" Type="http://schemas.openxmlformats.org/officeDocument/2006/relationships/image" Target="../media/image14.png"/><Relationship Id="rId10" Type="http://schemas.openxmlformats.org/officeDocument/2006/relationships/image" Target="../media/image25.svg"/><Relationship Id="rId4" Type="http://schemas.openxmlformats.org/officeDocument/2006/relationships/image" Target="../media/image10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8.jp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946" y="1028700"/>
            <a:ext cx="14828108" cy="8229600"/>
          </a:xfrm>
          <a:custGeom>
            <a:avLst/>
            <a:gdLst/>
            <a:ahLst/>
            <a:cxnLst/>
            <a:rect l="l" t="t" r="r" b="b"/>
            <a:pathLst>
              <a:path w="14828108" h="8229600">
                <a:moveTo>
                  <a:pt x="0" y="0"/>
                </a:moveTo>
                <a:lnTo>
                  <a:pt x="14828108" y="0"/>
                </a:lnTo>
                <a:lnTo>
                  <a:pt x="148281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1355" y="7684325"/>
            <a:ext cx="3731115" cy="2957757"/>
          </a:xfrm>
          <a:custGeom>
            <a:avLst/>
            <a:gdLst/>
            <a:ahLst/>
            <a:cxnLst/>
            <a:rect l="l" t="t" r="r" b="b"/>
            <a:pathLst>
              <a:path w="3731115" h="2957757">
                <a:moveTo>
                  <a:pt x="0" y="0"/>
                </a:moveTo>
                <a:lnTo>
                  <a:pt x="3731115" y="0"/>
                </a:lnTo>
                <a:lnTo>
                  <a:pt x="3731115" y="2957757"/>
                </a:lnTo>
                <a:lnTo>
                  <a:pt x="0" y="295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604847" y="-832180"/>
            <a:ext cx="3396344" cy="2692375"/>
          </a:xfrm>
          <a:custGeom>
            <a:avLst/>
            <a:gdLst/>
            <a:ahLst/>
            <a:cxnLst/>
            <a:rect l="l" t="t" r="r" b="b"/>
            <a:pathLst>
              <a:path w="3396344" h="2692375">
                <a:moveTo>
                  <a:pt x="3396345" y="0"/>
                </a:moveTo>
                <a:lnTo>
                  <a:pt x="0" y="0"/>
                </a:lnTo>
                <a:lnTo>
                  <a:pt x="0" y="2692375"/>
                </a:lnTo>
                <a:lnTo>
                  <a:pt x="3396345" y="2692375"/>
                </a:lnTo>
                <a:lnTo>
                  <a:pt x="33963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4030157" y="4766747"/>
            <a:ext cx="102276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3259760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81048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800" y="0"/>
                </a:lnTo>
                <a:lnTo>
                  <a:pt x="2242800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805238" y="2788551"/>
            <a:ext cx="10677525" cy="160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67"/>
              </a:lnSpc>
            </a:pPr>
            <a:r>
              <a:rPr lang="en-US" sz="8881" b="1">
                <a:solidFill>
                  <a:srgbClr val="1EF1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TUGAS PRESENTASI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30157" y="4856282"/>
            <a:ext cx="10227686" cy="109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 i="1">
                <a:solidFill>
                  <a:srgbClr val="1EF1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NAMA : MOHAMMAD ALBI ZEIN (452)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z="3299" b="1" i="1">
                <a:solidFill>
                  <a:srgbClr val="1EF1FF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NAMA : FAISAL  (475)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8279" y="227436"/>
            <a:ext cx="9153278" cy="10326264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BE</a:t>
            </a:r>
            <a:endParaRPr lang="en-ID" dirty="0"/>
          </a:p>
        </p:txBody>
      </p:sp>
      <p:sp>
        <p:nvSpPr>
          <p:cNvPr id="5" name="Freeform 5"/>
          <p:cNvSpPr/>
          <p:nvPr/>
        </p:nvSpPr>
        <p:spPr>
          <a:xfrm>
            <a:off x="9755776" y="1680498"/>
            <a:ext cx="7812279" cy="587053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0" name="TextBox 10"/>
          <p:cNvSpPr txBox="1"/>
          <p:nvPr/>
        </p:nvSpPr>
        <p:spPr>
          <a:xfrm>
            <a:off x="1028700" y="884039"/>
            <a:ext cx="16230600" cy="83742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5" name="TextBox 15"/>
          <p:cNvSpPr txBox="1"/>
          <p:nvPr/>
        </p:nvSpPr>
        <p:spPr>
          <a:xfrm>
            <a:off x="1640477" y="-473016"/>
            <a:ext cx="16230599" cy="8374261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A4209FB-FF23-8E64-135E-5F0E9EB592AD}"/>
              </a:ext>
            </a:extLst>
          </p:cNvPr>
          <p:cNvSpPr/>
          <p:nvPr/>
        </p:nvSpPr>
        <p:spPr>
          <a:xfrm>
            <a:off x="724297" y="1758044"/>
            <a:ext cx="7962503" cy="5792991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>
                <a:solidFill>
                  <a:schemeClr val="tx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AFTER</a:t>
            </a:r>
            <a:endParaRPr lang="en-ID" sz="3600" i="1" dirty="0">
              <a:solidFill>
                <a:schemeClr val="tx2">
                  <a:lumMod val="40000"/>
                  <a:lumOff val="60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347460" y="2396090"/>
            <a:ext cx="7620000" cy="5506546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>
            <a:off x="12161924" y="417309"/>
            <a:ext cx="6359548" cy="2718559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" name="Freeform 4"/>
          <p:cNvSpPr/>
          <p:nvPr/>
        </p:nvSpPr>
        <p:spPr>
          <a:xfrm>
            <a:off x="12908245" y="7778739"/>
            <a:ext cx="5251426" cy="2508262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r>
              <a:rPr lang="id-ID" sz="4800" i="1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after</a:t>
            </a:r>
            <a:endParaRPr lang="en-ID" sz="4800" i="1" dirty="0">
              <a:solidFill>
                <a:schemeClr val="tx2">
                  <a:lumMod val="60000"/>
                  <a:lumOff val="4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6" name="Freeform 6"/>
          <p:cNvSpPr/>
          <p:nvPr/>
        </p:nvSpPr>
        <p:spPr>
          <a:xfrm>
            <a:off x="128329" y="90826"/>
            <a:ext cx="6035847" cy="10539074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7" name="Freeform 7"/>
          <p:cNvSpPr/>
          <p:nvPr/>
        </p:nvSpPr>
        <p:spPr>
          <a:xfrm>
            <a:off x="2931860" y="7800509"/>
            <a:ext cx="4704777" cy="4269589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  <p:txBody>
          <a:bodyPr/>
          <a:lstStyle/>
          <a:p>
            <a:r>
              <a:rPr lang="id-ID" sz="48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before</a:t>
            </a:r>
            <a:endParaRPr lang="en-ID" dirty="0">
              <a:latin typeface="Algerian" panose="04020705040A02060702" pitchFamily="82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492422" y="2379570"/>
            <a:ext cx="7644681" cy="5601539"/>
            <a:chOff x="-13846" y="-67293"/>
            <a:chExt cx="4288572" cy="2234760"/>
          </a:xfrm>
        </p:grpSpPr>
        <p:sp>
          <p:nvSpPr>
            <p:cNvPr id="9" name="Freeform 9"/>
            <p:cNvSpPr/>
            <p:nvPr/>
          </p:nvSpPr>
          <p:spPr>
            <a:xfrm>
              <a:off x="-13846" y="-67293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ID" sz="4800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819384" y="1776589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17" name="Freeform 17"/>
          <p:cNvSpPr/>
          <p:nvPr/>
        </p:nvSpPr>
        <p:spPr>
          <a:xfrm flipH="1">
            <a:off x="13960896" y="1655413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896524" y="1463232"/>
            <a:ext cx="14867476" cy="7010400"/>
            <a:chOff x="0" y="0"/>
            <a:chExt cx="4274726" cy="2167467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grpFill/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751581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726322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148677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93861" y="1637585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835302" y="1691578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5731020" y="2278877"/>
            <a:ext cx="7094938" cy="8680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4"/>
              </a:lnSpc>
            </a:pPr>
            <a:endParaRPr lang="en-US" sz="5776" b="1" dirty="0">
              <a:solidFill>
                <a:srgbClr val="90F8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255892" y="4703836"/>
            <a:ext cx="13166980" cy="5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endParaRPr lang="en-US" sz="3041" spc="33" dirty="0">
              <a:solidFill>
                <a:srgbClr val="FFFFFF"/>
              </a:solidFill>
              <a:latin typeface="Neo Tech"/>
              <a:ea typeface="Neo Tech"/>
              <a:cs typeface="Neo Tech"/>
              <a:sym typeface="Neo Tech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255892" y="6223850"/>
            <a:ext cx="12375509" cy="583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</a:pPr>
            <a:endParaRPr lang="en-US" sz="3041" spc="33" dirty="0">
              <a:solidFill>
                <a:srgbClr val="FFFFFF"/>
              </a:solidFill>
              <a:latin typeface="Neo Tech"/>
              <a:ea typeface="Neo Tech"/>
              <a:cs typeface="Neo Tech"/>
              <a:sym typeface="Neo Tech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726322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148677" y="7750879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581B09-1134-783F-DE99-81F52CCF5E1A}"/>
              </a:ext>
            </a:extLst>
          </p:cNvPr>
          <p:cNvSpPr/>
          <p:nvPr/>
        </p:nvSpPr>
        <p:spPr>
          <a:xfrm>
            <a:off x="2143513" y="1933930"/>
            <a:ext cx="13953076" cy="6257570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C7E37C-55D3-F6C1-3AC8-30B52DD9F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D59F12-E27E-8898-13F1-32AF4DF0C630}"/>
              </a:ext>
            </a:extLst>
          </p:cNvPr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1E6E6FA-DA09-CFA3-1E9D-CB399B927B70}"/>
              </a:ext>
            </a:extLst>
          </p:cNvPr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B64C2E-94FA-1860-828F-191878569176}"/>
              </a:ext>
            </a:extLst>
          </p:cNvPr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056C0301-A8FC-9319-3060-C50B294EF4E1}"/>
              </a:ext>
            </a:extLst>
          </p:cNvPr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81F0172-C078-6954-A75A-150E2D14BE1C}"/>
              </a:ext>
            </a:extLst>
          </p:cNvPr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72F81A4-E837-1C4B-9CDC-9283BD021519}"/>
              </a:ext>
            </a:extLst>
          </p:cNvPr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B7C0B33-D6B5-6705-9744-C56FCD1D7AE3}"/>
              </a:ext>
            </a:extLst>
          </p:cNvPr>
          <p:cNvSpPr txBox="1"/>
          <p:nvPr/>
        </p:nvSpPr>
        <p:spPr>
          <a:xfrm>
            <a:off x="8676683" y="4220534"/>
            <a:ext cx="3864367" cy="3064385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EB0B011C-9B18-5AAB-5B04-ABD34A2235B9}"/>
              </a:ext>
            </a:extLst>
          </p:cNvPr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FCB84163-21EF-42EC-55DE-C0690C148785}"/>
              </a:ext>
            </a:extLst>
          </p:cNvPr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491B47F7-8002-7EAA-DD48-F12270818CC2}"/>
              </a:ext>
            </a:extLst>
          </p:cNvPr>
          <p:cNvSpPr/>
          <p:nvPr/>
        </p:nvSpPr>
        <p:spPr>
          <a:xfrm>
            <a:off x="4763244" y="4249277"/>
            <a:ext cx="3599119" cy="2926279"/>
          </a:xfrm>
          <a:custGeom>
            <a:avLst/>
            <a:gdLst/>
            <a:ahLst/>
            <a:cxnLst/>
            <a:rect l="l" t="t" r="r" b="b"/>
            <a:pathLst>
              <a:path w="4274726" h="2167467">
                <a:moveTo>
                  <a:pt x="14310" y="0"/>
                </a:moveTo>
                <a:lnTo>
                  <a:pt x="4260416" y="0"/>
                </a:lnTo>
                <a:cubicBezTo>
                  <a:pt x="4264211" y="0"/>
                  <a:pt x="4267851" y="1508"/>
                  <a:pt x="4270535" y="4191"/>
                </a:cubicBezTo>
                <a:cubicBezTo>
                  <a:pt x="4273218" y="6875"/>
                  <a:pt x="4274726" y="10515"/>
                  <a:pt x="4274726" y="14310"/>
                </a:cubicBezTo>
                <a:lnTo>
                  <a:pt x="4274726" y="2153157"/>
                </a:lnTo>
                <a:cubicBezTo>
                  <a:pt x="4274726" y="2156952"/>
                  <a:pt x="4273218" y="2160592"/>
                  <a:pt x="4270535" y="2163276"/>
                </a:cubicBezTo>
                <a:cubicBezTo>
                  <a:pt x="4267851" y="2165959"/>
                  <a:pt x="4264211" y="2167467"/>
                  <a:pt x="4260416" y="2167467"/>
                </a:cubicBezTo>
                <a:lnTo>
                  <a:pt x="14310" y="2167467"/>
                </a:lnTo>
                <a:cubicBezTo>
                  <a:pt x="10515" y="2167467"/>
                  <a:pt x="6875" y="2165959"/>
                  <a:pt x="4191" y="2163276"/>
                </a:cubicBezTo>
                <a:cubicBezTo>
                  <a:pt x="1508" y="2160592"/>
                  <a:pt x="0" y="2156952"/>
                  <a:pt x="0" y="2153157"/>
                </a:cubicBezTo>
                <a:lnTo>
                  <a:pt x="0" y="14310"/>
                </a:lnTo>
                <a:cubicBezTo>
                  <a:pt x="0" y="10515"/>
                  <a:pt x="1508" y="6875"/>
                  <a:pt x="4191" y="4191"/>
                </a:cubicBezTo>
                <a:cubicBezTo>
                  <a:pt x="6875" y="1508"/>
                  <a:pt x="10515" y="0"/>
                  <a:pt x="14310" y="0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85725" cap="rnd">
            <a:solidFill>
              <a:srgbClr val="1EF1FF"/>
            </a:solidFill>
            <a:prstDash val="solid"/>
            <a:rou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7644545A-C8BF-F458-2953-AE1923EC59DE}"/>
              </a:ext>
            </a:extLst>
          </p:cNvPr>
          <p:cNvSpPr/>
          <p:nvPr/>
        </p:nvSpPr>
        <p:spPr>
          <a:xfrm>
            <a:off x="1028700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159437A-3B1B-2FF6-44D5-D756476C8B04}"/>
              </a:ext>
            </a:extLst>
          </p:cNvPr>
          <p:cNvSpPr/>
          <p:nvPr/>
        </p:nvSpPr>
        <p:spPr>
          <a:xfrm flipH="1">
            <a:off x="13751581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355AC277-A91A-506C-20F3-A8DC1F8B33FB}"/>
              </a:ext>
            </a:extLst>
          </p:cNvPr>
          <p:cNvSpPr txBox="1"/>
          <p:nvPr/>
        </p:nvSpPr>
        <p:spPr>
          <a:xfrm>
            <a:off x="12982036" y="4281702"/>
            <a:ext cx="3705764" cy="2989700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993DB2D9-D2F3-CA5E-EA84-66B1A7685769}"/>
              </a:ext>
            </a:extLst>
          </p:cNvPr>
          <p:cNvGrpSpPr/>
          <p:nvPr/>
        </p:nvGrpSpPr>
        <p:grpSpPr>
          <a:xfrm>
            <a:off x="15664793" y="4431079"/>
            <a:ext cx="166726" cy="166726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07ABABFC-4D8E-AF9C-3A8A-29EFEC4268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E0385ADF-6861-6671-6843-1962F6EE850F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C3195AB8-B3B9-808C-C645-1ED9F2F06901}"/>
              </a:ext>
            </a:extLst>
          </p:cNvPr>
          <p:cNvGrpSpPr/>
          <p:nvPr/>
        </p:nvGrpSpPr>
        <p:grpSpPr>
          <a:xfrm>
            <a:off x="16029785" y="5646372"/>
            <a:ext cx="211959" cy="211959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7541FB64-DCF2-4D46-389A-A2B4C7BB7D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F9E17A3C-388C-1191-BC0A-5AEAC0E19ABE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66AC96B1-81A0-8131-072D-45A1BE1C36EA}"/>
              </a:ext>
            </a:extLst>
          </p:cNvPr>
          <p:cNvGrpSpPr/>
          <p:nvPr/>
        </p:nvGrpSpPr>
        <p:grpSpPr>
          <a:xfrm>
            <a:off x="14405571" y="5026898"/>
            <a:ext cx="211959" cy="211959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087F42CB-15F7-1F32-294C-DDA339817BB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F8385A80-3C93-727D-033A-7A58C33891D6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2C33512E-C37E-4840-9988-1B3CEDD0CDC8}"/>
              </a:ext>
            </a:extLst>
          </p:cNvPr>
          <p:cNvSpPr txBox="1"/>
          <p:nvPr/>
        </p:nvSpPr>
        <p:spPr>
          <a:xfrm>
            <a:off x="4866233" y="2269352"/>
            <a:ext cx="8555534" cy="1756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</a:pPr>
            <a:r>
              <a:rPr lang="id-ID" sz="5476" b="1" dirty="0">
                <a:solidFill>
                  <a:srgbClr val="90F8FF"/>
                </a:solidFill>
                <a:latin typeface="Neo Tech Bold"/>
                <a:ea typeface="Neo Tech Bold"/>
                <a:cs typeface="Neo Tech Bold"/>
                <a:sym typeface="Neo Tech Bold"/>
              </a:rPr>
              <a:t>Beseler</a:t>
            </a:r>
            <a:endParaRPr lang="en-US" sz="5476" b="1" dirty="0">
              <a:solidFill>
                <a:srgbClr val="90F8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  <a:p>
            <a:pPr algn="ctr">
              <a:lnSpc>
                <a:spcPts val="7010"/>
              </a:lnSpc>
            </a:pPr>
            <a:endParaRPr lang="en-US" sz="5476" b="1" dirty="0">
              <a:solidFill>
                <a:srgbClr val="90F8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1188872E-706F-EDB7-6955-CB181F578D71}"/>
              </a:ext>
            </a:extLst>
          </p:cNvPr>
          <p:cNvSpPr txBox="1"/>
          <p:nvPr/>
        </p:nvSpPr>
        <p:spPr>
          <a:xfrm>
            <a:off x="1070043" y="4193168"/>
            <a:ext cx="3466376" cy="2926279"/>
          </a:xfrm>
          <a:prstGeom prst="rect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617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0" y="0"/>
                </a:moveTo>
                <a:lnTo>
                  <a:pt x="3507719" y="0"/>
                </a:lnTo>
                <a:lnTo>
                  <a:pt x="3507719" y="242351"/>
                </a:lnTo>
                <a:lnTo>
                  <a:pt x="0" y="2423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H="1">
            <a:off x="13751581" y="2751622"/>
            <a:ext cx="3507719" cy="242352"/>
          </a:xfrm>
          <a:custGeom>
            <a:avLst/>
            <a:gdLst/>
            <a:ahLst/>
            <a:cxnLst/>
            <a:rect l="l" t="t" r="r" b="b"/>
            <a:pathLst>
              <a:path w="3507719" h="242352">
                <a:moveTo>
                  <a:pt x="3507719" y="0"/>
                </a:moveTo>
                <a:lnTo>
                  <a:pt x="0" y="0"/>
                </a:lnTo>
                <a:lnTo>
                  <a:pt x="0" y="242351"/>
                </a:lnTo>
                <a:lnTo>
                  <a:pt x="3507719" y="242351"/>
                </a:lnTo>
                <a:lnTo>
                  <a:pt x="350771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784617" y="3473718"/>
            <a:ext cx="1232618" cy="1190036"/>
          </a:xfrm>
          <a:custGeom>
            <a:avLst/>
            <a:gdLst/>
            <a:ahLst/>
            <a:cxnLst/>
            <a:rect l="l" t="t" r="r" b="b"/>
            <a:pathLst>
              <a:path w="1232618" h="1190036">
                <a:moveTo>
                  <a:pt x="0" y="0"/>
                </a:moveTo>
                <a:lnTo>
                  <a:pt x="1232618" y="0"/>
                </a:lnTo>
                <a:lnTo>
                  <a:pt x="1232618" y="1190037"/>
                </a:lnTo>
                <a:lnTo>
                  <a:pt x="0" y="11900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893441" y="5143500"/>
            <a:ext cx="1014971" cy="1005744"/>
          </a:xfrm>
          <a:custGeom>
            <a:avLst/>
            <a:gdLst/>
            <a:ahLst/>
            <a:cxnLst/>
            <a:rect l="l" t="t" r="r" b="b"/>
            <a:pathLst>
              <a:path w="1014971" h="1005744">
                <a:moveTo>
                  <a:pt x="0" y="0"/>
                </a:moveTo>
                <a:lnTo>
                  <a:pt x="1014970" y="0"/>
                </a:lnTo>
                <a:lnTo>
                  <a:pt x="1014970" y="1005744"/>
                </a:lnTo>
                <a:lnTo>
                  <a:pt x="0" y="10057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913342" y="6802835"/>
            <a:ext cx="995069" cy="1145975"/>
          </a:xfrm>
          <a:custGeom>
            <a:avLst/>
            <a:gdLst/>
            <a:ahLst/>
            <a:cxnLst/>
            <a:rect l="l" t="t" r="r" b="b"/>
            <a:pathLst>
              <a:path w="995069" h="1145975">
                <a:moveTo>
                  <a:pt x="0" y="0"/>
                </a:moveTo>
                <a:lnTo>
                  <a:pt x="995069" y="0"/>
                </a:lnTo>
                <a:lnTo>
                  <a:pt x="995069" y="1145975"/>
                </a:lnTo>
                <a:lnTo>
                  <a:pt x="0" y="11459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4578380" y="3626272"/>
            <a:ext cx="212350" cy="21235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664793" y="4431079"/>
            <a:ext cx="166726" cy="16672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6029785" y="5646372"/>
            <a:ext cx="211959" cy="211959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4405571" y="5026898"/>
            <a:ext cx="211959" cy="211959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866233" y="2269352"/>
            <a:ext cx="8555534" cy="1719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0"/>
              </a:lnSpc>
            </a:pPr>
            <a:r>
              <a:rPr lang="en-US" sz="5476" b="1" dirty="0">
                <a:solidFill>
                  <a:srgbClr val="90F8FF"/>
                </a:solidFill>
                <a:latin typeface="Neo Tech Bold"/>
                <a:ea typeface="Neo Tech Bold"/>
                <a:cs typeface="Neo Tech Bold"/>
                <a:sym typeface="Neo Tech Bold"/>
              </a:rPr>
              <a:t>KESIMPULAN</a:t>
            </a:r>
          </a:p>
          <a:p>
            <a:pPr algn="ctr">
              <a:lnSpc>
                <a:spcPts val="7010"/>
              </a:lnSpc>
            </a:pPr>
            <a:endParaRPr lang="en-US" sz="5476" b="1" dirty="0">
              <a:solidFill>
                <a:srgbClr val="90F8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5F8E801-24BE-8E4F-70CF-AE9F9AA827BB}"/>
              </a:ext>
            </a:extLst>
          </p:cNvPr>
          <p:cNvSpPr txBox="1"/>
          <p:nvPr/>
        </p:nvSpPr>
        <p:spPr>
          <a:xfrm>
            <a:off x="4800686" y="3012826"/>
            <a:ext cx="10349757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b="1" i="1" dirty="0" err="1">
                <a:solidFill>
                  <a:schemeClr val="bg1"/>
                </a:solidFill>
              </a:rPr>
              <a:t>Pemesanan</a:t>
            </a:r>
            <a:r>
              <a:rPr lang="en-ID" sz="2400" b="1" i="1" dirty="0">
                <a:solidFill>
                  <a:schemeClr val="bg1"/>
                </a:solidFill>
              </a:rPr>
              <a:t> spare part </a:t>
            </a:r>
            <a:r>
              <a:rPr lang="en-ID" sz="2400" b="1" i="1" dirty="0" err="1">
                <a:solidFill>
                  <a:schemeClr val="bg1"/>
                </a:solidFill>
              </a:rPr>
              <a:t>dilakukan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dalam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yang </a:t>
            </a:r>
            <a:r>
              <a:rPr lang="en-ID" sz="2400" b="1" i="1" dirty="0" err="1">
                <a:solidFill>
                  <a:schemeClr val="bg1"/>
                </a:solidFill>
              </a:rPr>
              <a:t>tidak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pasti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  <a:r>
              <a:rPr lang="en-ID" sz="2400" b="1" i="1" dirty="0" err="1">
                <a:solidFill>
                  <a:schemeClr val="bg1"/>
                </a:solidFill>
              </a:rPr>
              <a:t>dengan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berbagai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jenis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  <a:r>
              <a:rPr lang="en-ID" sz="2400" b="1" i="1" dirty="0" err="1">
                <a:solidFill>
                  <a:schemeClr val="bg1"/>
                </a:solidFill>
              </a:rPr>
              <a:t>tanpa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memperhatikan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dan </a:t>
            </a:r>
            <a:r>
              <a:rPr lang="en-ID" sz="2400" b="1" i="1" dirty="0" err="1">
                <a:solidFill>
                  <a:schemeClr val="bg1"/>
                </a:solidFill>
              </a:rPr>
              <a:t>jenis</a:t>
            </a:r>
            <a:r>
              <a:rPr lang="en-ID" sz="2400" b="1" i="1" dirty="0">
                <a:solidFill>
                  <a:schemeClr val="bg1"/>
                </a:solidFill>
              </a:rPr>
              <a:t> spare part </a:t>
            </a:r>
            <a:r>
              <a:rPr lang="en-ID" sz="2400" b="1" i="1" dirty="0" err="1">
                <a:solidFill>
                  <a:schemeClr val="bg1"/>
                </a:solidFill>
              </a:rPr>
              <a:t>aktual</a:t>
            </a:r>
            <a:r>
              <a:rPr lang="en-ID" sz="2400" b="1" i="1" dirty="0">
                <a:solidFill>
                  <a:schemeClr val="bg1"/>
                </a:solidFill>
              </a:rPr>
              <a:t> yang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sesuai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dengan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kebutuhan</a:t>
            </a:r>
            <a:r>
              <a:rPr lang="en-ID" sz="2400" b="1" i="1" dirty="0">
                <a:solidFill>
                  <a:schemeClr val="bg1"/>
                </a:solidFill>
              </a:rPr>
              <a:t>, yang </a:t>
            </a:r>
            <a:r>
              <a:rPr lang="en-ID" sz="2400" b="1" i="1" dirty="0" err="1">
                <a:solidFill>
                  <a:schemeClr val="bg1"/>
                </a:solidFill>
              </a:rPr>
              <a:t>mengakibatkan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sering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terjadi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kekurangan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atau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kelebihan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persediaan</a:t>
            </a:r>
            <a:r>
              <a:rPr lang="en-ID" sz="2400" b="1" i="1" dirty="0">
                <a:solidFill>
                  <a:schemeClr val="bg1"/>
                </a:solidFill>
              </a:rPr>
              <a:t> spare part </a:t>
            </a:r>
            <a:r>
              <a:rPr lang="en-ID" sz="2400" b="1" i="1" dirty="0" err="1">
                <a:solidFill>
                  <a:schemeClr val="bg1"/>
                </a:solidFill>
              </a:rPr>
              <a:t>tertentu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didalam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gudang</a:t>
            </a:r>
            <a:r>
              <a:rPr lang="en-ID" sz="2400" b="1" i="1" dirty="0">
                <a:solidFill>
                  <a:schemeClr val="bg1"/>
                </a:solidFill>
              </a:rPr>
              <a:t>. Oleh </a:t>
            </a:r>
            <a:r>
              <a:rPr lang="en-ID" sz="2400" b="1" i="1" dirty="0" err="1">
                <a:solidFill>
                  <a:schemeClr val="bg1"/>
                </a:solidFill>
              </a:rPr>
              <a:t>karena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itu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sebaiknya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perusahaan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menggunakan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suatu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sistem</a:t>
            </a:r>
            <a:r>
              <a:rPr lang="en-ID" sz="2400" b="1" i="1" dirty="0">
                <a:solidFill>
                  <a:schemeClr val="bg1"/>
                </a:solidFill>
              </a:rPr>
              <a:t> yang </a:t>
            </a:r>
            <a:r>
              <a:rPr lang="en-ID" sz="2400" b="1" i="1" dirty="0" err="1">
                <a:solidFill>
                  <a:schemeClr val="bg1"/>
                </a:solidFill>
              </a:rPr>
              <a:t>dapat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mengidentifikasikan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secara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akurat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dan </a:t>
            </a:r>
            <a:r>
              <a:rPr lang="en-ID" sz="2400" b="1" i="1" dirty="0" err="1">
                <a:solidFill>
                  <a:schemeClr val="bg1"/>
                </a:solidFill>
              </a:rPr>
              <a:t>jenis</a:t>
            </a:r>
            <a:r>
              <a:rPr lang="en-ID" sz="2400" b="1" i="1" dirty="0">
                <a:solidFill>
                  <a:schemeClr val="bg1"/>
                </a:solidFill>
              </a:rPr>
              <a:t> spare part yang </a:t>
            </a:r>
            <a:r>
              <a:rPr lang="en-ID" sz="2400" b="1" i="1" dirty="0" err="1">
                <a:solidFill>
                  <a:schemeClr val="bg1"/>
                </a:solidFill>
              </a:rPr>
              <a:t>akan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dipesan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  <a:r>
              <a:rPr lang="en-ID" sz="2400" b="1" i="1" dirty="0" err="1">
                <a:solidFill>
                  <a:schemeClr val="bg1"/>
                </a:solidFill>
              </a:rPr>
              <a:t>sesuai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dengan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kebutuhan</a:t>
            </a:r>
            <a:r>
              <a:rPr lang="en-ID" sz="2400" b="1" i="1" dirty="0">
                <a:solidFill>
                  <a:schemeClr val="bg1"/>
                </a:solidFill>
              </a:rPr>
              <a:t>. </a:t>
            </a:r>
          </a:p>
          <a:p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Persediaan</a:t>
            </a:r>
            <a:r>
              <a:rPr lang="en-ID" sz="2400" b="1" i="1" dirty="0">
                <a:solidFill>
                  <a:schemeClr val="bg1"/>
                </a:solidFill>
              </a:rPr>
              <a:t> spare part pada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terendah</a:t>
            </a:r>
            <a:r>
              <a:rPr lang="en-ID" sz="2400" b="1" i="1" dirty="0">
                <a:solidFill>
                  <a:schemeClr val="bg1"/>
                </a:solidFill>
              </a:rPr>
              <a:t> (minimum stock) </a:t>
            </a:r>
            <a:r>
              <a:rPr lang="en-ID" sz="2400" b="1" i="1" dirty="0" err="1">
                <a:solidFill>
                  <a:schemeClr val="bg1"/>
                </a:solidFill>
              </a:rPr>
              <a:t>sebagai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persediaan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cadangan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atau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penyelamat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tidak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ditentukan</a:t>
            </a:r>
            <a:r>
              <a:rPr lang="en-ID" sz="2400" b="1" i="1" dirty="0">
                <a:solidFill>
                  <a:schemeClr val="bg1"/>
                </a:solidFill>
              </a:rPr>
              <a:t>. </a:t>
            </a:r>
            <a:r>
              <a:rPr lang="en-ID" sz="2400" b="1" i="1" dirty="0" err="1">
                <a:solidFill>
                  <a:schemeClr val="bg1"/>
                </a:solidFill>
              </a:rPr>
              <a:t>Dengan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demikian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terdapat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kemungkinan</a:t>
            </a:r>
            <a:r>
              <a:rPr lang="en-ID" sz="2400" b="1" i="1" dirty="0">
                <a:solidFill>
                  <a:schemeClr val="bg1"/>
                </a:solidFill>
              </a:rPr>
              <a:t> pada </a:t>
            </a:r>
            <a:r>
              <a:rPr lang="en-ID" sz="2400" b="1" i="1" dirty="0" err="1">
                <a:solidFill>
                  <a:schemeClr val="bg1"/>
                </a:solidFill>
              </a:rPr>
              <a:t>suatu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waktu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perusahaan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mengalami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kekurangan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persediaan</a:t>
            </a:r>
            <a:r>
              <a:rPr lang="en-ID" sz="2400" b="1" i="1" dirty="0">
                <a:solidFill>
                  <a:schemeClr val="bg1"/>
                </a:solidFill>
              </a:rPr>
              <a:t> spare part (stock out). Oleh </a:t>
            </a:r>
            <a:r>
              <a:rPr lang="en-ID" sz="2400" b="1" i="1" dirty="0" err="1">
                <a:solidFill>
                  <a:schemeClr val="bg1"/>
                </a:solidFill>
              </a:rPr>
              <a:t>karena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itu</a:t>
            </a:r>
            <a:r>
              <a:rPr lang="en-ID" sz="2400" b="1" i="1" dirty="0">
                <a:solidFill>
                  <a:schemeClr val="bg1"/>
                </a:solidFill>
              </a:rPr>
              <a:t>, </a:t>
            </a:r>
            <a:r>
              <a:rPr lang="en-ID" sz="2400" b="1" i="1" dirty="0" err="1">
                <a:solidFill>
                  <a:schemeClr val="bg1"/>
                </a:solidFill>
              </a:rPr>
              <a:t>sebaiknya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perusahaan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 err="1">
                <a:solidFill>
                  <a:schemeClr val="bg1"/>
                </a:solidFill>
              </a:rPr>
              <a:t>menggunakan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suatu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sistem</a:t>
            </a:r>
            <a:r>
              <a:rPr lang="en-ID" sz="2400" b="1" i="1" dirty="0">
                <a:solidFill>
                  <a:schemeClr val="bg1"/>
                </a:solidFill>
              </a:rPr>
              <a:t> yang </a:t>
            </a:r>
            <a:r>
              <a:rPr lang="en-ID" sz="2400" b="1" i="1" dirty="0" err="1">
                <a:solidFill>
                  <a:schemeClr val="bg1"/>
                </a:solidFill>
              </a:rPr>
              <a:t>dapat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digunakan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dalam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menentukan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jumlah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</a:p>
          <a:p>
            <a:r>
              <a:rPr lang="en-ID" sz="2400" b="1" i="1" dirty="0">
                <a:solidFill>
                  <a:schemeClr val="bg1"/>
                </a:solidFill>
              </a:rPr>
              <a:t>spare part minimum yang </a:t>
            </a:r>
            <a:r>
              <a:rPr lang="en-ID" sz="2400" b="1" i="1" dirty="0" err="1">
                <a:solidFill>
                  <a:schemeClr val="bg1"/>
                </a:solidFill>
              </a:rPr>
              <a:t>harus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dimiliki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didalam</a:t>
            </a:r>
            <a:r>
              <a:rPr lang="en-ID" sz="2400" b="1" i="1" dirty="0">
                <a:solidFill>
                  <a:schemeClr val="bg1"/>
                </a:solidFill>
              </a:rPr>
              <a:t> </a:t>
            </a:r>
            <a:r>
              <a:rPr lang="en-ID" sz="2400" b="1" i="1" dirty="0" err="1">
                <a:solidFill>
                  <a:schemeClr val="bg1"/>
                </a:solidFill>
              </a:rPr>
              <a:t>gudang</a:t>
            </a:r>
            <a:r>
              <a:rPr lang="en-ID" sz="2400" b="1" i="1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4999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solidFill>
              <a:srgbClr val="113566">
                <a:alpha val="92941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3969121" y="1028700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10800000">
            <a:off x="3969121" y="8389236"/>
            <a:ext cx="10349757" cy="869064"/>
          </a:xfrm>
          <a:custGeom>
            <a:avLst/>
            <a:gdLst/>
            <a:ahLst/>
            <a:cxnLst/>
            <a:rect l="l" t="t" r="r" b="b"/>
            <a:pathLst>
              <a:path w="10349757" h="869064">
                <a:moveTo>
                  <a:pt x="0" y="0"/>
                </a:moveTo>
                <a:lnTo>
                  <a:pt x="10349758" y="0"/>
                </a:lnTo>
                <a:lnTo>
                  <a:pt x="10349758" y="869064"/>
                </a:lnTo>
                <a:lnTo>
                  <a:pt x="0" y="8690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590800" y="1088149"/>
            <a:ext cx="13487400" cy="7391400"/>
            <a:chOff x="0" y="0"/>
            <a:chExt cx="4274726" cy="2167467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14310" y="0"/>
                  </a:moveTo>
                  <a:lnTo>
                    <a:pt x="4260416" y="0"/>
                  </a:lnTo>
                  <a:cubicBezTo>
                    <a:pt x="4264211" y="0"/>
                    <a:pt x="4267851" y="1508"/>
                    <a:pt x="4270535" y="4191"/>
                  </a:cubicBezTo>
                  <a:cubicBezTo>
                    <a:pt x="4273218" y="6875"/>
                    <a:pt x="4274726" y="10515"/>
                    <a:pt x="4274726" y="14310"/>
                  </a:cubicBezTo>
                  <a:lnTo>
                    <a:pt x="4274726" y="2153157"/>
                  </a:lnTo>
                  <a:cubicBezTo>
                    <a:pt x="4274726" y="2156952"/>
                    <a:pt x="4273218" y="2160592"/>
                    <a:pt x="4270535" y="2163276"/>
                  </a:cubicBezTo>
                  <a:cubicBezTo>
                    <a:pt x="4267851" y="2165959"/>
                    <a:pt x="4264211" y="2167467"/>
                    <a:pt x="4260416" y="2167467"/>
                  </a:cubicBezTo>
                  <a:lnTo>
                    <a:pt x="14310" y="2167467"/>
                  </a:lnTo>
                  <a:cubicBezTo>
                    <a:pt x="10515" y="2167467"/>
                    <a:pt x="6875" y="2165959"/>
                    <a:pt x="4191" y="2163276"/>
                  </a:cubicBezTo>
                  <a:cubicBezTo>
                    <a:pt x="1508" y="2160592"/>
                    <a:pt x="0" y="2156952"/>
                    <a:pt x="0" y="2153157"/>
                  </a:cubicBezTo>
                  <a:lnTo>
                    <a:pt x="0" y="14310"/>
                  </a:lnTo>
                  <a:cubicBezTo>
                    <a:pt x="0" y="10515"/>
                    <a:pt x="1508" y="6875"/>
                    <a:pt x="4191" y="4191"/>
                  </a:cubicBezTo>
                  <a:cubicBezTo>
                    <a:pt x="6875" y="1508"/>
                    <a:pt x="10515" y="0"/>
                    <a:pt x="14310" y="0"/>
                  </a:cubicBezTo>
                  <a:close/>
                </a:path>
              </a:pathLst>
            </a:custGeom>
            <a:grpFill/>
            <a:ln w="85725" cap="rnd">
              <a:solidFill>
                <a:srgbClr val="1EF1FF"/>
              </a:solidFill>
              <a:prstDash val="solid"/>
              <a:round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 flipH="1">
            <a:off x="14493835" y="2508735"/>
            <a:ext cx="2765465" cy="191068"/>
          </a:xfrm>
          <a:custGeom>
            <a:avLst/>
            <a:gdLst/>
            <a:ahLst/>
            <a:cxnLst/>
            <a:rect l="l" t="t" r="r" b="b"/>
            <a:pathLst>
              <a:path w="2765465" h="191068">
                <a:moveTo>
                  <a:pt x="2765465" y="0"/>
                </a:moveTo>
                <a:lnTo>
                  <a:pt x="0" y="0"/>
                </a:lnTo>
                <a:lnTo>
                  <a:pt x="0" y="191069"/>
                </a:lnTo>
                <a:lnTo>
                  <a:pt x="2765465" y="191069"/>
                </a:lnTo>
                <a:lnTo>
                  <a:pt x="2765465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029323" y="2508735"/>
            <a:ext cx="2765465" cy="191068"/>
          </a:xfrm>
          <a:custGeom>
            <a:avLst/>
            <a:gdLst/>
            <a:ahLst/>
            <a:cxnLst/>
            <a:rect l="l" t="t" r="r" b="b"/>
            <a:pathLst>
              <a:path w="2765465" h="191068">
                <a:moveTo>
                  <a:pt x="0" y="0"/>
                </a:moveTo>
                <a:lnTo>
                  <a:pt x="2765465" y="0"/>
                </a:lnTo>
                <a:lnTo>
                  <a:pt x="2765465" y="191069"/>
                </a:lnTo>
                <a:lnTo>
                  <a:pt x="0" y="1910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4128163" y="2120016"/>
            <a:ext cx="10031674" cy="1497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73"/>
              </a:lnSpc>
            </a:pPr>
            <a:r>
              <a:rPr lang="en-US" sz="4745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eo Tech Bold"/>
                <a:ea typeface="Neo Tech Bold"/>
                <a:cs typeface="Neo Tech Bold"/>
                <a:sym typeface="Neo Tech Bold"/>
              </a:rPr>
              <a:t>KELUARGA BESAR 3 L MENGUCAPKAN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35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52153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26077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52153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26077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6" y="0"/>
                </a:lnTo>
                <a:lnTo>
                  <a:pt x="6035846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0" y="-892347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5143500"/>
            <a:ext cx="6035847" cy="6035847"/>
          </a:xfrm>
          <a:custGeom>
            <a:avLst/>
            <a:gdLst/>
            <a:ahLst/>
            <a:cxnLst/>
            <a:rect l="l" t="t" r="r" b="b"/>
            <a:pathLst>
              <a:path w="6035847" h="6035847">
                <a:moveTo>
                  <a:pt x="0" y="0"/>
                </a:moveTo>
                <a:lnTo>
                  <a:pt x="6035847" y="0"/>
                </a:lnTo>
                <a:lnTo>
                  <a:pt x="6035847" y="6035847"/>
                </a:lnTo>
                <a:lnTo>
                  <a:pt x="0" y="6035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29946" y="1028700"/>
            <a:ext cx="14828108" cy="8229600"/>
          </a:xfrm>
          <a:custGeom>
            <a:avLst/>
            <a:gdLst/>
            <a:ahLst/>
            <a:cxnLst/>
            <a:rect l="l" t="t" r="r" b="b"/>
            <a:pathLst>
              <a:path w="14828108" h="8229600">
                <a:moveTo>
                  <a:pt x="0" y="0"/>
                </a:moveTo>
                <a:lnTo>
                  <a:pt x="14828108" y="0"/>
                </a:lnTo>
                <a:lnTo>
                  <a:pt x="1482810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-471355" y="7684325"/>
            <a:ext cx="3731115" cy="2957757"/>
          </a:xfrm>
          <a:custGeom>
            <a:avLst/>
            <a:gdLst/>
            <a:ahLst/>
            <a:cxnLst/>
            <a:rect l="l" t="t" r="r" b="b"/>
            <a:pathLst>
              <a:path w="3731115" h="2957757">
                <a:moveTo>
                  <a:pt x="0" y="0"/>
                </a:moveTo>
                <a:lnTo>
                  <a:pt x="3731115" y="0"/>
                </a:lnTo>
                <a:lnTo>
                  <a:pt x="3731115" y="2957757"/>
                </a:lnTo>
                <a:lnTo>
                  <a:pt x="0" y="29577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5604847" y="-832180"/>
            <a:ext cx="3396344" cy="2692375"/>
          </a:xfrm>
          <a:custGeom>
            <a:avLst/>
            <a:gdLst/>
            <a:ahLst/>
            <a:cxnLst/>
            <a:rect l="l" t="t" r="r" b="b"/>
            <a:pathLst>
              <a:path w="3396344" h="2692375">
                <a:moveTo>
                  <a:pt x="3396345" y="0"/>
                </a:moveTo>
                <a:lnTo>
                  <a:pt x="0" y="0"/>
                </a:lnTo>
                <a:lnTo>
                  <a:pt x="0" y="2692375"/>
                </a:lnTo>
                <a:lnTo>
                  <a:pt x="3396345" y="2692375"/>
                </a:lnTo>
                <a:lnTo>
                  <a:pt x="339634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AutoShape 11"/>
          <p:cNvSpPr/>
          <p:nvPr/>
        </p:nvSpPr>
        <p:spPr>
          <a:xfrm flipV="1">
            <a:off x="4030157" y="2618302"/>
            <a:ext cx="10227686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3259760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799" y="0"/>
                </a:lnTo>
                <a:lnTo>
                  <a:pt x="2242799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81048" y="6378821"/>
            <a:ext cx="2242799" cy="1529181"/>
          </a:xfrm>
          <a:custGeom>
            <a:avLst/>
            <a:gdLst/>
            <a:ahLst/>
            <a:cxnLst/>
            <a:rect l="l" t="t" r="r" b="b"/>
            <a:pathLst>
              <a:path w="2242799" h="1529181">
                <a:moveTo>
                  <a:pt x="0" y="0"/>
                </a:moveTo>
                <a:lnTo>
                  <a:pt x="2242800" y="0"/>
                </a:lnTo>
                <a:lnTo>
                  <a:pt x="2242800" y="1529181"/>
                </a:lnTo>
                <a:lnTo>
                  <a:pt x="0" y="15291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062878" y="3006667"/>
            <a:ext cx="8162244" cy="7690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87"/>
              </a:lnSpc>
            </a:pPr>
            <a:r>
              <a:rPr lang="en-US" sz="9443" b="1" dirty="0">
                <a:solidFill>
                  <a:srgbClr val="1EF1FF"/>
                </a:solidFill>
                <a:latin typeface="Neo Tech Bold"/>
                <a:ea typeface="Neo Tech Bold"/>
                <a:cs typeface="Neo Tech Bold"/>
                <a:sym typeface="Neo Tech Bold"/>
              </a:rPr>
              <a:t>SEKIAN</a:t>
            </a:r>
          </a:p>
          <a:p>
            <a:pPr algn="ctr">
              <a:lnSpc>
                <a:spcPts val="12087"/>
              </a:lnSpc>
            </a:pPr>
            <a:r>
              <a:rPr lang="en-US" sz="9443" b="1" dirty="0">
                <a:solidFill>
                  <a:srgbClr val="1EF1FF"/>
                </a:solidFill>
                <a:latin typeface="Neo Tech Bold"/>
                <a:ea typeface="Neo Tech Bold"/>
                <a:cs typeface="Neo Tech Bold"/>
                <a:sym typeface="Neo Tech Bold"/>
              </a:rPr>
              <a:t>TERIMAKASIH</a:t>
            </a:r>
          </a:p>
          <a:p>
            <a:pPr algn="ctr">
              <a:lnSpc>
                <a:spcPts val="12087"/>
              </a:lnSpc>
            </a:pPr>
            <a:r>
              <a:rPr lang="en-US" sz="9443" b="1" dirty="0">
                <a:solidFill>
                  <a:srgbClr val="1EF1FF"/>
                </a:solidFill>
                <a:latin typeface="Neo Tech Bold"/>
                <a:ea typeface="Neo Tech Bold"/>
                <a:cs typeface="Neo Tech Bold"/>
                <a:sym typeface="Neo Tech Bold"/>
              </a:rPr>
              <a:t>IBU</a:t>
            </a:r>
            <a:endParaRPr lang="id-ID" sz="9443" b="1" dirty="0">
              <a:solidFill>
                <a:srgbClr val="1EF1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  <a:p>
            <a:pPr algn="ctr">
              <a:lnSpc>
                <a:spcPts val="12087"/>
              </a:lnSpc>
            </a:pPr>
            <a:r>
              <a:rPr lang="id-ID" sz="8800" b="1" dirty="0">
                <a:solidFill>
                  <a:srgbClr val="1EF1FF"/>
                </a:solidFill>
                <a:latin typeface="Neo Tech Bold"/>
                <a:ea typeface="Neo Tech Bold"/>
                <a:cs typeface="Neo Tech Bold"/>
                <a:sym typeface="Neo Tech Bold"/>
              </a:rPr>
              <a:t>yakusa</a:t>
            </a:r>
            <a:endParaRPr lang="en-US" sz="8800" b="1" dirty="0">
              <a:solidFill>
                <a:srgbClr val="1EF1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  <a:p>
            <a:pPr algn="ctr">
              <a:lnSpc>
                <a:spcPts val="12087"/>
              </a:lnSpc>
            </a:pPr>
            <a:endParaRPr lang="en-US" sz="9443" b="1" dirty="0">
              <a:solidFill>
                <a:srgbClr val="1EF1FF"/>
              </a:solidFill>
              <a:latin typeface="Neo Tech Bold"/>
              <a:ea typeface="Neo Tech Bold"/>
              <a:cs typeface="Neo Tech Bold"/>
              <a:sym typeface="Neo Tech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160</Words>
  <Application>Microsoft Office PowerPoint</Application>
  <PresentationFormat>Custom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Neo Tech Bold</vt:lpstr>
      <vt:lpstr>Neo Tech</vt:lpstr>
      <vt:lpstr>Algerian</vt:lpstr>
      <vt:lpstr>Open Sans Bold Italics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Biru Dongker Modern Strategi Inovasi Bisnis dalam Menghadapi Disrupsi Teknologi Presentasi</dc:title>
  <dc:creator>0neemoreboy</dc:creator>
  <cp:lastModifiedBy>Iman Bahrin</cp:lastModifiedBy>
  <cp:revision>3</cp:revision>
  <dcterms:created xsi:type="dcterms:W3CDTF">2006-08-16T00:00:00Z</dcterms:created>
  <dcterms:modified xsi:type="dcterms:W3CDTF">2024-11-05T05:55:11Z</dcterms:modified>
  <dc:identifier>DAGVj5eZ1-s</dc:identifier>
</cp:coreProperties>
</file>